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3" r:id="rId2"/>
  </p:sldMasterIdLst>
  <p:notesMasterIdLst>
    <p:notesMasterId r:id="rId6"/>
  </p:notesMasterIdLst>
  <p:sldIdLst>
    <p:sldId id="257" r:id="rId3"/>
    <p:sldId id="273" r:id="rId4"/>
    <p:sldId id="278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633296"/>
    <a:srgbClr val="EFB900"/>
    <a:srgbClr val="5F29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4485" autoAdjust="0"/>
    <p:restoredTop sz="94343" autoAdjust="0"/>
  </p:normalViewPr>
  <p:slideViewPr>
    <p:cSldViewPr snapToGrid="0" snapToObjects="1">
      <p:cViewPr varScale="1">
        <p:scale>
          <a:sx n="147" d="100"/>
          <a:sy n="147" d="100"/>
        </p:scale>
        <p:origin x="-2040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19EDC8-A1F9-1344-A1BD-972EB6C3BBDA}" type="datetimeFigureOut">
              <a:rPr lang="en-US" smtClean="0"/>
              <a:pPr/>
              <a:t>11/9/20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E0AEB4-D9A9-EB48-BD09-681B4DA3D59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8016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685800"/>
            <a:ext cx="4573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5" name="Google Shape;115;p3:notes"/>
          <p:cNvSpPr txBox="1">
            <a:spLocks noGrp="1"/>
          </p:cNvSpPr>
          <p:nvPr>
            <p:ph type="body" idx="1"/>
          </p:nvPr>
        </p:nvSpPr>
        <p:spPr>
          <a:xfrm>
            <a:off x="698024" y="4343400"/>
            <a:ext cx="558419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25" tIns="46050" rIns="92125" bIns="46050" anchor="t" anchorCtr="0">
            <a:normAutofit/>
          </a:bodyPr>
          <a:lstStyle/>
          <a:p>
            <a:pPr marL="172751" lvl="0" indent="-172751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en-US" dirty="0"/>
              <a:t>How presentation will benefit audience: Adult learners are more interested in a subject if they know how or why it is important to them.</a:t>
            </a:r>
            <a:endParaRPr dirty="0"/>
          </a:p>
          <a:p>
            <a:pPr marL="172751" lvl="0" indent="-172751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en-US" dirty="0"/>
              <a:t>Presenter’s level of expertise in the subject: Briefly state your credentials in this area, or explain why participants should listen to you.</a:t>
            </a:r>
            <a:endParaRPr dirty="0"/>
          </a:p>
        </p:txBody>
      </p:sp>
      <p:sp>
        <p:nvSpPr>
          <p:cNvPr id="116" name="Google Shape;116;p3:notes"/>
          <p:cNvSpPr txBox="1">
            <a:spLocks noGrp="1"/>
          </p:cNvSpPr>
          <p:nvPr>
            <p:ph type="sldNum" idx="12"/>
          </p:nvPr>
        </p:nvSpPr>
        <p:spPr>
          <a:xfrm>
            <a:off x="3953853" y="8685213"/>
            <a:ext cx="302477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25" tIns="46050" rIns="92125" bIns="4605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517229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685800"/>
            <a:ext cx="4573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5" name="Google Shape;115;p3:notes"/>
          <p:cNvSpPr txBox="1">
            <a:spLocks noGrp="1"/>
          </p:cNvSpPr>
          <p:nvPr>
            <p:ph type="body" idx="1"/>
          </p:nvPr>
        </p:nvSpPr>
        <p:spPr>
          <a:xfrm>
            <a:off x="698024" y="4343400"/>
            <a:ext cx="558419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25" tIns="46050" rIns="92125" bIns="46050" anchor="t" anchorCtr="0">
            <a:normAutofit/>
          </a:bodyPr>
          <a:lstStyle/>
          <a:p>
            <a:pPr marL="172751" lvl="0" indent="-172751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en-US" dirty="0"/>
              <a:t>How presentation will benefit audience: Adult learners are more interested in a subject if they know how or why it is important to them.</a:t>
            </a:r>
            <a:endParaRPr dirty="0"/>
          </a:p>
          <a:p>
            <a:pPr marL="172751" lvl="0" indent="-172751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en-US" dirty="0"/>
              <a:t>Presenter’s level of expertise in the subject: Briefly state your credentials in this area, or explain why participants should listen to you.</a:t>
            </a:r>
            <a:endParaRPr dirty="0"/>
          </a:p>
        </p:txBody>
      </p:sp>
      <p:sp>
        <p:nvSpPr>
          <p:cNvPr id="116" name="Google Shape;116;p3:notes"/>
          <p:cNvSpPr txBox="1">
            <a:spLocks noGrp="1"/>
          </p:cNvSpPr>
          <p:nvPr>
            <p:ph type="sldNum" idx="12"/>
          </p:nvPr>
        </p:nvSpPr>
        <p:spPr>
          <a:xfrm>
            <a:off x="3953853" y="8685213"/>
            <a:ext cx="302477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25" tIns="46050" rIns="92125" bIns="4605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1495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44BB3-5D30-574B-8C8E-73B19FAE405A}" type="datetimeFigureOut">
              <a:rPr lang="en-US" smtClean="0"/>
              <a:pPr/>
              <a:t>11/9/20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1B1DF-5470-C243-82E4-98122CBF9FD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44BB3-5D30-574B-8C8E-73B19FAE405A}" type="datetimeFigureOut">
              <a:rPr lang="en-US" smtClean="0"/>
              <a:pPr/>
              <a:t>11/9/20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1B1DF-5470-C243-82E4-98122CBF9FD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44BB3-5D30-574B-8C8E-73B19FAE405A}" type="datetimeFigureOut">
              <a:rPr lang="en-US" smtClean="0"/>
              <a:pPr/>
              <a:t>11/9/20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1B1DF-5470-C243-82E4-98122CBF9FD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44BB3-5D30-574B-8C8E-73B19FAE405A}" type="datetimeFigureOut">
              <a:rPr lang="en-US" smtClean="0"/>
              <a:pPr/>
              <a:t>11/9/20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1B1DF-5470-C243-82E4-98122CBF9FD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44BB3-5D30-574B-8C8E-73B19FAE405A}" type="datetimeFigureOut">
              <a:rPr lang="en-US" smtClean="0"/>
              <a:pPr/>
              <a:t>11/9/20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1B1DF-5470-C243-82E4-98122CBF9FD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44BB3-5D30-574B-8C8E-73B19FAE405A}" type="datetimeFigureOut">
              <a:rPr lang="en-US" smtClean="0"/>
              <a:pPr/>
              <a:t>11/9/20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1B1DF-5470-C243-82E4-98122CBF9FD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44BB3-5D30-574B-8C8E-73B19FAE405A}" type="datetimeFigureOut">
              <a:rPr lang="en-US" smtClean="0"/>
              <a:pPr/>
              <a:t>11/9/20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1B1DF-5470-C243-82E4-98122CBF9FD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44BB3-5D30-574B-8C8E-73B19FAE405A}" type="datetimeFigureOut">
              <a:rPr lang="en-US" smtClean="0"/>
              <a:pPr/>
              <a:t>11/9/20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1B1DF-5470-C243-82E4-98122CBF9FD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44BB3-5D30-574B-8C8E-73B19FAE405A}" type="datetimeFigureOut">
              <a:rPr lang="en-US" smtClean="0"/>
              <a:pPr/>
              <a:t>11/9/20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1B1DF-5470-C243-82E4-98122CBF9FD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44BB3-5D30-574B-8C8E-73B19FAE405A}" type="datetimeFigureOut">
              <a:rPr lang="en-US" smtClean="0"/>
              <a:pPr/>
              <a:t>11/9/20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1B1DF-5470-C243-82E4-98122CBF9FD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44BB3-5D30-574B-8C8E-73B19FAE405A}" type="datetimeFigureOut">
              <a:rPr lang="en-US" smtClean="0"/>
              <a:pPr/>
              <a:t>11/9/20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1B1DF-5470-C243-82E4-98122CBF9FD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4" Type="http://schemas.openxmlformats.org/officeDocument/2006/relationships/image" Target="../media/image2.emf"/><Relationship Id="rId5" Type="http://schemas.openxmlformats.org/officeDocument/2006/relationships/image" Target="../media/image3.emf"/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13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5.xml"/><Relationship Id="rId5" Type="http://schemas.openxmlformats.org/officeDocument/2006/relationships/slideLayout" Target="../slideLayouts/slideLayout6.xml"/><Relationship Id="rId6" Type="http://schemas.openxmlformats.org/officeDocument/2006/relationships/slideLayout" Target="../slideLayouts/slideLayout7.xml"/><Relationship Id="rId7" Type="http://schemas.openxmlformats.org/officeDocument/2006/relationships/slideLayout" Target="../slideLayouts/slideLayout8.xml"/><Relationship Id="rId8" Type="http://schemas.openxmlformats.org/officeDocument/2006/relationships/slideLayout" Target="../slideLayouts/slideLayout9.xml"/><Relationship Id="rId9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5875981"/>
            <a:ext cx="9144000" cy="982020"/>
          </a:xfrm>
          <a:prstGeom prst="rect">
            <a:avLst/>
          </a:prstGeom>
          <a:solidFill>
            <a:srgbClr val="EFB9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EFB900"/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457200" y="862491"/>
            <a:ext cx="8229600" cy="1143000"/>
          </a:xfrm>
          <a:prstGeom prst="rect">
            <a:avLst/>
          </a:prstGeom>
        </p:spPr>
        <p:txBody>
          <a:bodyPr/>
          <a:lstStyle>
            <a:lvl1pPr algn="ctr">
              <a:defRPr sz="4000" b="0" i="0" baseline="0">
                <a:solidFill>
                  <a:schemeClr val="tx1"/>
                </a:solidFill>
                <a:latin typeface="Garamond"/>
                <a:cs typeface="Garamond"/>
              </a:defRPr>
            </a:lvl1pPr>
          </a:lstStyle>
          <a:p>
            <a:r>
              <a:rPr lang="en-US" dirty="0" smtClean="0"/>
              <a:t>PRESENTATION TITLE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657409" y="1980190"/>
            <a:ext cx="584398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best-colleges-most-innovative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8675" y="5561949"/>
            <a:ext cx="1150843" cy="1162586"/>
          </a:xfrm>
          <a:prstGeom prst="rect">
            <a:avLst/>
          </a:prstGeom>
        </p:spPr>
      </p:pic>
      <p:pic>
        <p:nvPicPr>
          <p:cNvPr id="12" name="Picture 11" descr="best-colleges-First-Year Experiences.eps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9518" y="5561949"/>
            <a:ext cx="1152144" cy="1136415"/>
          </a:xfrm>
          <a:prstGeom prst="rect">
            <a:avLst/>
          </a:prstGeom>
        </p:spPr>
      </p:pic>
      <p:pic>
        <p:nvPicPr>
          <p:cNvPr id="13" name="Picture 12" descr="ASCLogo_Horizontal_VECTOR_WHITE.eps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3691" y="4526714"/>
            <a:ext cx="4416618" cy="774846"/>
          </a:xfrm>
          <a:prstGeom prst="rect">
            <a:avLst/>
          </a:prstGeom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52" r:id="rId1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88996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15524"/>
            <a:ext cx="8229600" cy="39926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44BB3-5D30-574B-8C8E-73B19FAE405A}" type="datetimeFigureOut">
              <a:rPr lang="en-US" smtClean="0"/>
              <a:pPr/>
              <a:t>11/9/20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F1B1DF-5470-C243-82E4-98122CBF9FD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-1" y="0"/>
            <a:ext cx="9144001" cy="889962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9" name="Picture 8" descr="ASCLogo_Stacked_VECTOR_WHITE.eps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4506" y="106438"/>
            <a:ext cx="1194594" cy="64689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4000" b="0" i="0" kern="1200">
          <a:solidFill>
            <a:srgbClr val="633296"/>
          </a:solidFill>
          <a:latin typeface="Trebuchet MS"/>
          <a:ea typeface="+mj-ea"/>
          <a:cs typeface="Trebuchet M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633296"/>
          </a:solidFill>
          <a:latin typeface="Trebuchet MS"/>
          <a:ea typeface="+mn-ea"/>
          <a:cs typeface="Trebuchet M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rgbClr val="633296"/>
          </a:solidFill>
          <a:latin typeface="Trebuchet MS"/>
          <a:ea typeface="+mn-ea"/>
          <a:cs typeface="Trebuchet M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rgbClr val="633296"/>
          </a:solidFill>
          <a:latin typeface="Trebuchet MS"/>
          <a:ea typeface="+mn-ea"/>
          <a:cs typeface="Trebuchet M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rgbClr val="633296"/>
          </a:solidFill>
          <a:latin typeface="Trebuchet MS"/>
          <a:ea typeface="+mn-ea"/>
          <a:cs typeface="Trebuchet M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rgbClr val="633296"/>
          </a:solidFill>
          <a:latin typeface="Trebuchet MS"/>
          <a:ea typeface="+mn-ea"/>
          <a:cs typeface="Trebuchet M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5827594"/>
            <a:ext cx="9144000" cy="103040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ooter Placeholder 2"/>
          <p:cNvSpPr txBox="1">
            <a:spLocks/>
          </p:cNvSpPr>
          <p:nvPr/>
        </p:nvSpPr>
        <p:spPr>
          <a:xfrm>
            <a:off x="2509157" y="6160234"/>
            <a:ext cx="4125686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cap="small" dirty="0" smtClean="0">
                <a:latin typeface="Garamond" panose="02020404030301010803" pitchFamily="18" charset="0"/>
              </a:rPr>
              <a:t>Zoom Meeting | Date</a:t>
            </a:r>
            <a:endParaRPr lang="en-US" b="1" cap="small" dirty="0">
              <a:latin typeface="Garamond" panose="02020404030301010803" pitchFamily="18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1657409" y="2539751"/>
            <a:ext cx="584398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8"/>
          <p:cNvSpPr txBox="1">
            <a:spLocks/>
          </p:cNvSpPr>
          <p:nvPr/>
        </p:nvSpPr>
        <p:spPr>
          <a:xfrm>
            <a:off x="1657409" y="2994841"/>
            <a:ext cx="5829182" cy="609368"/>
          </a:xfrm>
          <a:prstGeom prst="rect">
            <a:avLst/>
          </a:prstGeom>
        </p:spPr>
        <p:txBody>
          <a:bodyPr vert="horz"/>
          <a:lstStyle>
            <a:lvl1pPr algn="ctr">
              <a:defRPr sz="28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pPr defTabSz="914400"/>
            <a:r>
              <a:rPr lang="en-US" b="1" kern="0" cap="small" dirty="0" smtClean="0">
                <a:latin typeface="Garamond" panose="02020404030301010803" pitchFamily="18" charset="0"/>
              </a:rPr>
              <a:t>Subtitle</a:t>
            </a:r>
            <a:endParaRPr lang="en-US" b="1" kern="0" cap="small" dirty="0">
              <a:latin typeface="Garamond" panose="02020404030301010803" pitchFamily="18" charset="0"/>
            </a:endParaRPr>
          </a:p>
        </p:txBody>
      </p:sp>
      <p:sp>
        <p:nvSpPr>
          <p:cNvPr id="13" name="Text Placeholder 10"/>
          <p:cNvSpPr txBox="1">
            <a:spLocks/>
          </p:cNvSpPr>
          <p:nvPr/>
        </p:nvSpPr>
        <p:spPr>
          <a:xfrm>
            <a:off x="887745" y="4094501"/>
            <a:ext cx="7382798" cy="529131"/>
          </a:xfrm>
          <a:prstGeom prst="rect">
            <a:avLst/>
          </a:prstGeom>
        </p:spPr>
        <p:txBody>
          <a:bodyPr vert="horz"/>
          <a:lstStyle>
            <a:lvl1pPr algn="ctr">
              <a:defRPr sz="2000" b="0" i="1">
                <a:solidFill>
                  <a:srgbClr val="FFFFFF"/>
                </a:solidFill>
                <a:latin typeface="Garamond"/>
                <a:cs typeface="Garamond"/>
              </a:defRPr>
            </a:lvl1pPr>
            <a:lvl2pPr algn="ctr">
              <a:defRPr b="0" i="1">
                <a:solidFill>
                  <a:srgbClr val="FFFFFF"/>
                </a:solidFill>
                <a:latin typeface="Garamond"/>
                <a:cs typeface="Garamond"/>
              </a:defRPr>
            </a:lvl2pPr>
            <a:lvl3pPr algn="ctr">
              <a:defRPr b="0" i="1">
                <a:solidFill>
                  <a:srgbClr val="FFFFFF"/>
                </a:solidFill>
                <a:latin typeface="Garamond"/>
                <a:cs typeface="Garamond"/>
              </a:defRPr>
            </a:lvl3pPr>
            <a:lvl4pPr algn="ctr">
              <a:defRPr b="0" i="1">
                <a:solidFill>
                  <a:srgbClr val="FFFFFF"/>
                </a:solidFill>
                <a:latin typeface="Garamond"/>
                <a:cs typeface="Garamond"/>
              </a:defRPr>
            </a:lvl4pPr>
            <a:lvl5pPr algn="ctr">
              <a:defRPr b="0" i="1">
                <a:solidFill>
                  <a:srgbClr val="FFFFFF"/>
                </a:solidFill>
                <a:latin typeface="Garamond"/>
                <a:cs typeface="Garamond"/>
              </a:defRPr>
            </a:lvl5pPr>
          </a:lstStyle>
          <a:p>
            <a:pPr defTabSz="914400"/>
            <a:r>
              <a:rPr lang="en-US" sz="2400" kern="0" dirty="0" smtClean="0"/>
              <a:t>Presented by</a:t>
            </a:r>
            <a:endParaRPr lang="en-US" dirty="0"/>
          </a:p>
          <a:p>
            <a:pPr defTabSz="914400"/>
            <a:endParaRPr lang="en-US" sz="2400" kern="0" dirty="0"/>
          </a:p>
        </p:txBody>
      </p:sp>
      <p:sp>
        <p:nvSpPr>
          <p:cNvPr id="16" name="Text Placeholder 8"/>
          <p:cNvSpPr txBox="1">
            <a:spLocks/>
          </p:cNvSpPr>
          <p:nvPr/>
        </p:nvSpPr>
        <p:spPr>
          <a:xfrm>
            <a:off x="1064525" y="1527992"/>
            <a:ext cx="7014950" cy="609368"/>
          </a:xfrm>
          <a:prstGeom prst="rect">
            <a:avLst/>
          </a:prstGeom>
        </p:spPr>
        <p:txBody>
          <a:bodyPr vert="horz"/>
          <a:lstStyle>
            <a:lvl1pPr algn="ctr">
              <a:defRPr sz="28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pPr defTabSz="914400"/>
            <a:r>
              <a:rPr lang="en-US" sz="4000" b="1" kern="0" cap="small" dirty="0" smtClean="0">
                <a:latin typeface="Garamond" panose="02020404030301010803" pitchFamily="18" charset="0"/>
              </a:rPr>
              <a:t>Presentation Title</a:t>
            </a:r>
            <a:endParaRPr lang="en-US" sz="4000" b="1" kern="0" cap="small" dirty="0">
              <a:latin typeface="Garamond" panose="02020404030301010803" pitchFamily="18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6636995" y="5240182"/>
            <a:ext cx="2440725" cy="1271956"/>
            <a:chOff x="6636995" y="5240182"/>
            <a:chExt cx="2440725" cy="1271956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36995" y="5240182"/>
              <a:ext cx="1257596" cy="1271956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18064" y="5266199"/>
              <a:ext cx="1259656" cy="1243134"/>
            </a:xfrm>
            <a:prstGeom prst="rect">
              <a:avLst/>
            </a:prstGeom>
          </p:spPr>
        </p:pic>
      </p:grpSp>
      <p:pic>
        <p:nvPicPr>
          <p:cNvPr id="4" name="Picture 3" descr="ASCLogo_Horizontal_DIGITAL_WHITE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4038" y="395237"/>
            <a:ext cx="4955924" cy="8708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3"/>
          <p:cNvSpPr txBox="1">
            <a:spLocks noGrp="1"/>
          </p:cNvSpPr>
          <p:nvPr>
            <p:ph type="title"/>
          </p:nvPr>
        </p:nvSpPr>
        <p:spPr>
          <a:xfrm>
            <a:off x="655603" y="1107539"/>
            <a:ext cx="7133730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5F294F"/>
              </a:buClr>
              <a:buSzPts val="3200"/>
              <a:buFont typeface="Garamond"/>
              <a:buNone/>
            </a:pPr>
            <a:r>
              <a:rPr lang="en-US" b="1" cap="small" dirty="0" smtClean="0">
                <a:latin typeface="Garamond"/>
                <a:ea typeface="Garamond"/>
                <a:cs typeface="Garamond"/>
                <a:sym typeface="Garamond"/>
              </a:rPr>
              <a:t>Heading</a:t>
            </a:r>
            <a:endParaRPr sz="4800" dirty="0"/>
          </a:p>
        </p:txBody>
      </p:sp>
      <p:sp>
        <p:nvSpPr>
          <p:cNvPr id="119" name="Google Shape;119;p3"/>
          <p:cNvSpPr txBox="1">
            <a:spLocks noGrp="1"/>
          </p:cNvSpPr>
          <p:nvPr>
            <p:ph type="body" idx="1"/>
          </p:nvPr>
        </p:nvSpPr>
        <p:spPr>
          <a:xfrm>
            <a:off x="672860" y="2065868"/>
            <a:ext cx="7798280" cy="5353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b="1" dirty="0" smtClean="0">
                <a:solidFill>
                  <a:srgbClr val="FFC000"/>
                </a:solidFill>
                <a:latin typeface="Garamond"/>
                <a:ea typeface="Garamond"/>
                <a:cs typeface="Garamond"/>
              </a:rPr>
              <a:t>Subtitle</a:t>
            </a:r>
            <a:endParaRPr lang="en-US" sz="2400" b="1" dirty="0">
              <a:solidFill>
                <a:srgbClr val="FFC000"/>
              </a:solidFill>
              <a:latin typeface="Garamond"/>
              <a:ea typeface="Garamond"/>
              <a:cs typeface="Garamond"/>
            </a:endParaRPr>
          </a:p>
        </p:txBody>
      </p:sp>
      <p:sp>
        <p:nvSpPr>
          <p:cNvPr id="120" name="Google Shape;120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100">
                <a:solidFill>
                  <a:srgbClr val="5F294F"/>
                </a:solidFill>
              </a:rPr>
              <a:t>2</a:t>
            </a:fld>
            <a:endParaRPr sz="1100" dirty="0">
              <a:solidFill>
                <a:srgbClr val="5F294F"/>
              </a:solidFill>
            </a:endParaRPr>
          </a:p>
        </p:txBody>
      </p:sp>
      <p:sp>
        <p:nvSpPr>
          <p:cNvPr id="5" name="Google Shape;119;p3"/>
          <p:cNvSpPr txBox="1">
            <a:spLocks/>
          </p:cNvSpPr>
          <p:nvPr/>
        </p:nvSpPr>
        <p:spPr>
          <a:xfrm>
            <a:off x="672860" y="2601176"/>
            <a:ext cx="7798280" cy="388151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b="0" i="0" kern="1200">
                <a:solidFill>
                  <a:srgbClr val="633296"/>
                </a:solidFill>
                <a:latin typeface="Trebuchet MS"/>
                <a:ea typeface="+mn-ea"/>
                <a:cs typeface="Trebuchet M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b="0" i="0" kern="1200">
                <a:solidFill>
                  <a:srgbClr val="633296"/>
                </a:solidFill>
                <a:latin typeface="Trebuchet MS"/>
                <a:ea typeface="+mn-ea"/>
                <a:cs typeface="Trebuchet M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b="0" i="0" kern="1200">
                <a:solidFill>
                  <a:srgbClr val="633296"/>
                </a:solidFill>
                <a:latin typeface="Trebuchet MS"/>
                <a:ea typeface="+mn-ea"/>
                <a:cs typeface="Trebuchet M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b="0" i="0" kern="1200">
                <a:solidFill>
                  <a:srgbClr val="633296"/>
                </a:solidFill>
                <a:latin typeface="Trebuchet MS"/>
                <a:ea typeface="+mn-ea"/>
                <a:cs typeface="Trebuchet M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b="0" i="0" kern="1200">
                <a:solidFill>
                  <a:srgbClr val="633296"/>
                </a:solidFill>
                <a:latin typeface="Trebuchet MS"/>
                <a:ea typeface="+mn-ea"/>
                <a:cs typeface="Trebuchet M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1775" indent="-231775">
              <a:spcBef>
                <a:spcPts val="0"/>
              </a:spcBef>
              <a:spcAft>
                <a:spcPts val="600"/>
              </a:spcAft>
              <a:buClr>
                <a:srgbClr val="633296"/>
              </a:buClr>
              <a:buSzPct val="100000"/>
            </a:pPr>
            <a:r>
              <a:rPr lang="en-US" sz="2400" dirty="0" smtClean="0">
                <a:latin typeface="Garamond"/>
                <a:ea typeface="Garamond"/>
                <a:cs typeface="Garamond"/>
              </a:rPr>
              <a:t>Bullet point</a:t>
            </a:r>
          </a:p>
          <a:p>
            <a:pPr marL="231775" indent="-231775">
              <a:spcBef>
                <a:spcPts val="0"/>
              </a:spcBef>
              <a:spcAft>
                <a:spcPts val="600"/>
              </a:spcAft>
              <a:buClr>
                <a:srgbClr val="633296"/>
              </a:buClr>
              <a:buSzPct val="100000"/>
            </a:pPr>
            <a:r>
              <a:rPr lang="en-US" sz="2400" dirty="0" smtClean="0">
                <a:latin typeface="Garamond"/>
                <a:ea typeface="Garamond"/>
                <a:cs typeface="Garamond"/>
              </a:rPr>
              <a:t>Bullet point</a:t>
            </a:r>
          </a:p>
          <a:p>
            <a:pPr marL="231775" indent="-231775">
              <a:spcBef>
                <a:spcPts val="0"/>
              </a:spcBef>
              <a:spcAft>
                <a:spcPts val="600"/>
              </a:spcAft>
              <a:buClr>
                <a:srgbClr val="633296"/>
              </a:buClr>
              <a:buSzPct val="100000"/>
            </a:pPr>
            <a:r>
              <a:rPr lang="en-US" sz="2400" dirty="0" smtClean="0">
                <a:latin typeface="Garamond"/>
                <a:ea typeface="Garamond"/>
                <a:cs typeface="Garamond"/>
              </a:rPr>
              <a:t>Bullet point</a:t>
            </a:r>
          </a:p>
          <a:p>
            <a:pPr marL="231775" indent="-231775">
              <a:spcBef>
                <a:spcPts val="0"/>
              </a:spcBef>
              <a:spcAft>
                <a:spcPts val="600"/>
              </a:spcAft>
              <a:buClr>
                <a:srgbClr val="633296"/>
              </a:buClr>
              <a:buSzPct val="100000"/>
            </a:pPr>
            <a:endParaRPr lang="en-US" sz="2400" dirty="0" smtClean="0">
              <a:latin typeface="Garamond"/>
              <a:ea typeface="Garamond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34875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3"/>
          <p:cNvSpPr txBox="1">
            <a:spLocks noGrp="1"/>
          </p:cNvSpPr>
          <p:nvPr>
            <p:ph type="title"/>
          </p:nvPr>
        </p:nvSpPr>
        <p:spPr>
          <a:xfrm>
            <a:off x="1039425" y="2808117"/>
            <a:ext cx="7133730" cy="10771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5F294F"/>
              </a:buClr>
              <a:buSzPts val="3200"/>
              <a:buFont typeface="Garamond"/>
              <a:buNone/>
            </a:pPr>
            <a:r>
              <a:rPr lang="en-US" sz="3200" b="1" cap="small" dirty="0" smtClean="0">
                <a:latin typeface="Garamond"/>
                <a:sym typeface="Garamond"/>
              </a:rPr>
              <a:t>Use this slide for text that you want to stand out or for quotes. </a:t>
            </a:r>
            <a:endParaRPr dirty="0"/>
          </a:p>
        </p:txBody>
      </p:sp>
      <p:sp>
        <p:nvSpPr>
          <p:cNvPr id="120" name="Google Shape;120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100">
                <a:solidFill>
                  <a:srgbClr val="5F294F"/>
                </a:solidFill>
              </a:rPr>
              <a:t>3</a:t>
            </a:fld>
            <a:endParaRPr sz="1100" dirty="0">
              <a:solidFill>
                <a:srgbClr val="5F294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8964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rgbClr val="633296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sz="32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ustom 2">
      <a:dk1>
        <a:srgbClr val="633296"/>
      </a:dk1>
      <a:lt1>
        <a:sysClr val="window" lastClr="FFFFFF"/>
      </a:lt1>
      <a:dk2>
        <a:srgbClr val="633296"/>
      </a:dk2>
      <a:lt2>
        <a:srgbClr val="EEECE1"/>
      </a:lt2>
      <a:accent1>
        <a:srgbClr val="EFB900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63329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612</TotalTime>
  <Words>138</Words>
  <Application>Microsoft Macintosh PowerPoint</Application>
  <PresentationFormat>On-screen Show (4:3)</PresentationFormat>
  <Paragraphs>18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Office Theme</vt:lpstr>
      <vt:lpstr>Office Theme</vt:lpstr>
      <vt:lpstr>PowerPoint Presentation</vt:lpstr>
      <vt:lpstr>Heading</vt:lpstr>
      <vt:lpstr>Use this slide for text that you want to stand out or for quotes. </vt:lpstr>
    </vt:vector>
  </TitlesOfParts>
  <Company>Agnes Scott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Influential Interventions: Improving STEM Learning Outcomes for Underrepresented Students</dc:title>
  <dc:creator>Julia Lutgendorf</dc:creator>
  <cp:lastModifiedBy>Default User Name</cp:lastModifiedBy>
  <cp:revision>53</cp:revision>
  <cp:lastPrinted>2016-04-29T18:59:18Z</cp:lastPrinted>
  <dcterms:created xsi:type="dcterms:W3CDTF">2016-05-03T14:27:19Z</dcterms:created>
  <dcterms:modified xsi:type="dcterms:W3CDTF">2020-11-09T20:34:32Z</dcterms:modified>
</cp:coreProperties>
</file>